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5C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B443-B28F-429B-8A98-3F1AB79B9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D9D9A4-7AFF-4701-AD6B-9CF7D9F06E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E3E21-EA7A-4932-863D-E14408232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5C35-DB3C-4945-BAAC-4C8A6BD5078D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596F2-D16A-466A-8823-BB0EB86CC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06C63-26D0-4005-9B7F-A5B3D971A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C2407-5E29-4FF0-9185-718B880FA53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8D7E29D-E78B-4CAB-93E6-55CE8AFF6B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8428" y="539963"/>
            <a:ext cx="2721301" cy="98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017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56E2F-323D-4C6E-9975-F2788B362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2pPr>
            <a:lvl3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3pPr>
            <a:lvl4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4pPr>
            <a:lvl5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135847-82F4-4FFA-8C15-BF861E82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A437B-30C2-4669-BC30-A768B9544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DA8FB-CBEC-4DD4-9F11-266F8FED5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72E1EE9-2AD5-408B-9272-770376D8950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94615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AD983AA-00DF-4B90-BFA2-D00FADAF33C8}"/>
              </a:ext>
            </a:extLst>
          </p:cNvPr>
          <p:cNvSpPr txBox="1">
            <a:spLocks/>
          </p:cNvSpPr>
          <p:nvPr userDrawn="1"/>
        </p:nvSpPr>
        <p:spPr>
          <a:xfrm>
            <a:off x="838200" y="281998"/>
            <a:ext cx="9145385" cy="485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bg1"/>
                </a:solidFill>
                <a:latin typeface="CHULALONGKORN" panose="02000506050000020004" pitchFamily="50" charset="-34"/>
                <a:ea typeface="+mj-ea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65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91473F-B276-4D83-A63E-EA562F0095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148575"/>
            <a:ext cx="2628900" cy="5028388"/>
          </a:xfrm>
        </p:spPr>
        <p:txBody>
          <a:bodyPr vert="eaVert"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61843-944E-4434-B310-4526D4E2A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148575"/>
            <a:ext cx="7734300" cy="5028387"/>
          </a:xfrm>
        </p:spPr>
        <p:txBody>
          <a:bodyPr vert="eaVert"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2pPr>
            <a:lvl3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3pPr>
            <a:lvl4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4pPr>
            <a:lvl5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072E5-541B-402E-B435-11929517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3031E-F732-4FCD-A1D7-B6F699D7B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08CDD-FF32-4653-AB76-732DF31F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D48DD8EC-3596-49D0-9B92-DC43F19462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94615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9FF1EC4-8767-4C38-9694-AA33D19F165C}"/>
              </a:ext>
            </a:extLst>
          </p:cNvPr>
          <p:cNvSpPr txBox="1">
            <a:spLocks/>
          </p:cNvSpPr>
          <p:nvPr userDrawn="1"/>
        </p:nvSpPr>
        <p:spPr>
          <a:xfrm>
            <a:off x="838200" y="281998"/>
            <a:ext cx="9145385" cy="485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bg1"/>
                </a:solidFill>
                <a:latin typeface="CHULALONGKORN" panose="02000506050000020004" pitchFamily="50" charset="-34"/>
                <a:ea typeface="+mj-ea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72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11721-13A2-45F3-BC00-B69732C38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2pPr>
            <a:lvl3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3pPr>
            <a:lvl4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4pPr>
            <a:lvl5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AA96E-51BD-42A9-9E29-755B46904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C2243-E35A-41A5-B360-E8E51B46C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6BB20-4AC4-4165-B2FE-33C5A279E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CEAA8B1-1CD8-4CCA-8D5D-8A66C5BCA5F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9461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CDE1C8-795C-4114-8F6A-5CE49F3E8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998"/>
            <a:ext cx="9145385" cy="485775"/>
          </a:xfrm>
        </p:spPr>
        <p:txBody>
          <a:bodyPr>
            <a:noAutofit/>
          </a:bodyPr>
          <a:lstStyle>
            <a:lvl1pPr>
              <a:defRPr sz="3200" b="0">
                <a:solidFill>
                  <a:schemeClr val="bg1"/>
                </a:solidFill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91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8A2C0-F021-413A-81DA-3DA36E1DC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712" y="2315418"/>
            <a:ext cx="10515600" cy="1306091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36C10-4E80-49B4-AB60-D47990A1F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6712" y="364849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D7793-A95D-41EA-90F9-BA32DE321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03EC6-78B3-4A29-B694-656B2456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F0953-9452-40BF-8F76-CDE095C27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A0B976B-A4FF-465F-9D0A-DA1236A0C08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0022" y="286155"/>
            <a:ext cx="231457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566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8D600237-BB04-40BF-8F11-DF1FB90693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9461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B9FF0-5109-4B7A-8E5C-B33FA44EC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2pPr>
            <a:lvl3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3pPr>
            <a:lvl4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4pPr>
            <a:lvl5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49BF98-7719-4943-9AE5-EE3E8E559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2pPr>
            <a:lvl3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3pPr>
            <a:lvl4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4pPr>
            <a:lvl5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CD66A5-65F0-4577-9C6A-4B6E5E130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6FC2F-2EC2-4D49-AFFA-417C3F12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7C693-D167-4473-81F0-060ED586B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693FCFB-43C4-4CFD-A5F8-951AF5CE9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998"/>
            <a:ext cx="9145385" cy="485775"/>
          </a:xfrm>
        </p:spPr>
        <p:txBody>
          <a:bodyPr>
            <a:noAutofit/>
          </a:bodyPr>
          <a:lstStyle>
            <a:lvl1pPr>
              <a:defRPr sz="3200" b="0">
                <a:solidFill>
                  <a:schemeClr val="bg1"/>
                </a:solidFill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61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307A27B4-8C48-48BA-A185-88DC01DB51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94615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DC6957-9DE9-4B0F-BA3E-B628B8235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EB2AC-ABDD-449D-9B27-6947A13E8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2pPr>
            <a:lvl3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3pPr>
            <a:lvl4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4pPr>
            <a:lvl5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7266F5-D5CA-4FF3-8062-D0F919520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9121D6-CB7F-4AC8-8E55-12AEB3FA7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2pPr>
            <a:lvl3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3pPr>
            <a:lvl4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4pPr>
            <a:lvl5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2C8448-E6C2-4B6B-8ECB-8FD1F228B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64E75E-CF15-44BC-AA46-49E280EC6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54EDF-AB64-4046-A841-C769FD658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032BFEA-1782-421D-A808-8FEFB59D3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998"/>
            <a:ext cx="9145385" cy="485775"/>
          </a:xfrm>
        </p:spPr>
        <p:txBody>
          <a:bodyPr>
            <a:noAutofit/>
          </a:bodyPr>
          <a:lstStyle>
            <a:lvl1pPr>
              <a:defRPr sz="3200" b="0">
                <a:solidFill>
                  <a:schemeClr val="bg1"/>
                </a:solidFill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561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C7FDCC-8011-4A73-A1BA-AE883F35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911AD-85C1-4D79-8FB5-7B18EB2F2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EEAE58-F660-4873-99B3-5C1F2BBA1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17FCF27-DFE6-45BF-8B97-455F814520A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94615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C02B6A6-26C8-4BED-87C6-DCA123464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998"/>
            <a:ext cx="9145385" cy="485775"/>
          </a:xfrm>
        </p:spPr>
        <p:txBody>
          <a:bodyPr>
            <a:noAutofit/>
          </a:bodyPr>
          <a:lstStyle>
            <a:lvl1pPr>
              <a:defRPr sz="3200" b="0">
                <a:solidFill>
                  <a:schemeClr val="bg1"/>
                </a:solidFill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508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842280-686F-42D9-953D-E18A6E1B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DD8D1D-C986-40D9-BF17-DC1720B97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DD1DB-8010-45A0-8513-0DD132E4D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13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1E2CC-5022-44A0-B943-E81BBEE7A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1F0BF-77BF-49E0-B2B6-F75246563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>
              <a:defRPr sz="2800">
                <a:latin typeface="CHULALONGKORN" panose="02000506050000020004" pitchFamily="50" charset="-34"/>
                <a:cs typeface="CHULALONGKORN" panose="02000506050000020004" pitchFamily="50" charset="-34"/>
              </a:defRPr>
            </a:lvl2pPr>
            <a:lvl3pPr>
              <a:defRPr sz="2400">
                <a:latin typeface="CHULALONGKORN" panose="02000506050000020004" pitchFamily="50" charset="-34"/>
                <a:cs typeface="CHULALONGKORN" panose="02000506050000020004" pitchFamily="50" charset="-34"/>
              </a:defRPr>
            </a:lvl3pPr>
            <a:lvl4pPr>
              <a:defRPr sz="2000">
                <a:latin typeface="CHULALONGKORN" panose="02000506050000020004" pitchFamily="50" charset="-34"/>
                <a:cs typeface="CHULALONGKORN" panose="02000506050000020004" pitchFamily="50" charset="-34"/>
              </a:defRPr>
            </a:lvl4pPr>
            <a:lvl5pPr>
              <a:defRPr sz="2000">
                <a:latin typeface="CHULALONGKORN" panose="02000506050000020004" pitchFamily="50" charset="-34"/>
                <a:cs typeface="CHULALONGKORN" panose="02000506050000020004" pitchFamily="50" charset="-34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D70A2E-3B92-4BD9-90DF-016DAA5CB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BB13D-2DDD-4407-82C7-C2DAAD56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3787E-B4C5-45F4-8073-9CF7919E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FBC7E-B042-45FC-8690-D64999520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8E099FC-652C-4934-917E-A186B3BF897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9461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14CF809-E8F1-4C64-9867-A6D7E026C5F3}"/>
              </a:ext>
            </a:extLst>
          </p:cNvPr>
          <p:cNvSpPr txBox="1">
            <a:spLocks/>
          </p:cNvSpPr>
          <p:nvPr userDrawn="1"/>
        </p:nvSpPr>
        <p:spPr>
          <a:xfrm>
            <a:off x="838200" y="281998"/>
            <a:ext cx="9145385" cy="485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bg1"/>
                </a:solidFill>
                <a:latin typeface="CHULALONGKORN" panose="02000506050000020004" pitchFamily="50" charset="-34"/>
                <a:ea typeface="+mj-ea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424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C7C4C-9CE0-48FB-96F0-FC2ACC6C5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DAF1F-CAA5-41D3-BC28-488C4F9E1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586646-5BC3-4B11-9F0B-977108417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34828-6B04-4AEB-88E3-B9435C74C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7EE05C35-DB3C-4945-BAAC-4C8A6BD5078D}" type="datetimeFigureOut">
              <a:rPr lang="en-US" smtClean="0"/>
              <a:pPr/>
              <a:t>7/21/2020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64CF5-2ABE-4459-8437-87CCB6525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4A871-4618-4134-B3A9-C604D2AAE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HULALONGKORN" panose="02000506050000020004" pitchFamily="50" charset="-34"/>
                <a:cs typeface="CHULALONGKORN" panose="02000506050000020004" pitchFamily="50" charset="-34"/>
              </a:defRPr>
            </a:lvl1pPr>
          </a:lstStyle>
          <a:p>
            <a:fld id="{2EAC2407-5E29-4FF0-9185-718B880FA5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9B80203-704A-46C9-AED0-0D199AC95B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9461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646AD71-C27F-433F-9E42-0F2B61952FB7}"/>
              </a:ext>
            </a:extLst>
          </p:cNvPr>
          <p:cNvSpPr txBox="1">
            <a:spLocks/>
          </p:cNvSpPr>
          <p:nvPr userDrawn="1"/>
        </p:nvSpPr>
        <p:spPr>
          <a:xfrm>
            <a:off x="838200" y="281998"/>
            <a:ext cx="9145385" cy="485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bg1"/>
                </a:solidFill>
                <a:latin typeface="CHULALONGKORN" panose="02000506050000020004" pitchFamily="50" charset="-34"/>
                <a:ea typeface="+mj-ea"/>
                <a:cs typeface="CHULALONGKORN" panose="02000506050000020004" pitchFamily="50" charset="-34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15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F81AEF-D596-45E0-813C-5333F97E5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4C71BE-C14B-4ED1-BE1E-F42470EBE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304CB-F0D8-45FD-95B7-39B283804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05C35-DB3C-4945-BAAC-4C8A6BD5078D}" type="datetimeFigureOut">
              <a:rPr lang="en-US" smtClean="0"/>
              <a:t>7/21/2020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1AC8D-52DD-434E-A5C2-0DB22466D0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D6AAB-B7BC-424C-869E-DF5CB2C0E7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C2407-5E29-4FF0-9185-718B880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5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AE416-C230-461B-92EF-82C009C967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635AE-0D29-437A-9CD0-5EE7578924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389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Chula-Template" id="{26F538F0-73E6-4E92-BC00-3520D85CC478}" vid="{1185C732-8A23-4955-95E2-AC7C590C1EC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PowerpointChula-Template</Template>
  <TotalTime>34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CHULALONGKORN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Tanaset Kullaptmongkol</dc:creator>
  <cp:lastModifiedBy>Tanaset Kullaptmongkol</cp:lastModifiedBy>
  <cp:revision>3</cp:revision>
  <dcterms:created xsi:type="dcterms:W3CDTF">2020-07-20T16:56:06Z</dcterms:created>
  <dcterms:modified xsi:type="dcterms:W3CDTF">2020-07-20T17:32:57Z</dcterms:modified>
</cp:coreProperties>
</file>